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501" r:id="rId3"/>
    <p:sldId id="502" r:id="rId4"/>
    <p:sldId id="503" r:id="rId5"/>
    <p:sldId id="271" r:id="rId6"/>
  </p:sldIdLst>
  <p:sldSz cx="24384000" cy="13716000"/>
  <p:notesSz cx="6858000" cy="9144000"/>
  <p:defaultTextStyle>
    <a:lvl1pPr>
      <a:defRPr sz="3600">
        <a:latin typeface="+mn-lt"/>
        <a:ea typeface="+mn-ea"/>
        <a:cs typeface="+mn-cs"/>
        <a:sym typeface="Helvetica Neue"/>
      </a:defRPr>
    </a:lvl1pPr>
    <a:lvl2pPr>
      <a:defRPr sz="3600">
        <a:latin typeface="+mn-lt"/>
        <a:ea typeface="+mn-ea"/>
        <a:cs typeface="+mn-cs"/>
        <a:sym typeface="Helvetica Neue"/>
      </a:defRPr>
    </a:lvl2pPr>
    <a:lvl3pPr>
      <a:defRPr sz="3600">
        <a:latin typeface="+mn-lt"/>
        <a:ea typeface="+mn-ea"/>
        <a:cs typeface="+mn-cs"/>
        <a:sym typeface="Helvetica Neue"/>
      </a:defRPr>
    </a:lvl3pPr>
    <a:lvl4pPr>
      <a:defRPr sz="3600">
        <a:latin typeface="+mn-lt"/>
        <a:ea typeface="+mn-ea"/>
        <a:cs typeface="+mn-cs"/>
        <a:sym typeface="Helvetica Neue"/>
      </a:defRPr>
    </a:lvl4pPr>
    <a:lvl5pPr>
      <a:defRPr sz="3600">
        <a:latin typeface="+mn-lt"/>
        <a:ea typeface="+mn-ea"/>
        <a:cs typeface="+mn-cs"/>
        <a:sym typeface="Helvetica Neue"/>
      </a:defRPr>
    </a:lvl5pPr>
    <a:lvl6pPr>
      <a:defRPr sz="3600">
        <a:latin typeface="+mn-lt"/>
        <a:ea typeface="+mn-ea"/>
        <a:cs typeface="+mn-cs"/>
        <a:sym typeface="Helvetica Neue"/>
      </a:defRPr>
    </a:lvl6pPr>
    <a:lvl7pPr>
      <a:defRPr sz="3600">
        <a:latin typeface="+mn-lt"/>
        <a:ea typeface="+mn-ea"/>
        <a:cs typeface="+mn-cs"/>
        <a:sym typeface="Helvetica Neue"/>
      </a:defRPr>
    </a:lvl7pPr>
    <a:lvl8pPr>
      <a:defRPr sz="3600">
        <a:latin typeface="+mn-lt"/>
        <a:ea typeface="+mn-ea"/>
        <a:cs typeface="+mn-cs"/>
        <a:sym typeface="Helvetica Neue"/>
      </a:defRPr>
    </a:lvl8pPr>
    <a:lvl9pPr>
      <a:defRPr sz="3600"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738" autoAdjust="0"/>
    <p:restoredTop sz="94707"/>
  </p:normalViewPr>
  <p:slideViewPr>
    <p:cSldViewPr snapToGrid="0">
      <p:cViewPr varScale="1">
        <p:scale>
          <a:sx n="42" d="100"/>
          <a:sy n="42" d="100"/>
        </p:scale>
        <p:origin x="240" y="20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86060520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600"/>
              <a:t>Texto del título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Nivel de texto 1</a:t>
            </a:r>
          </a:p>
          <a:p>
            <a:pPr lvl="1">
              <a:defRPr sz="1800"/>
            </a:pPr>
            <a:r>
              <a:rPr sz="5400"/>
              <a:t>Nivel de texto 2</a:t>
            </a:r>
          </a:p>
          <a:p>
            <a:pPr lvl="2">
              <a:defRPr sz="1800"/>
            </a:pPr>
            <a:r>
              <a:rPr sz="5400"/>
              <a:t>Nivel de texto 3</a:t>
            </a:r>
          </a:p>
          <a:p>
            <a:pPr lvl="3">
              <a:defRPr sz="1800"/>
            </a:pPr>
            <a:r>
              <a:rPr sz="5400"/>
              <a:t>Nivel de texto 4</a:t>
            </a:r>
          </a:p>
          <a:p>
            <a:pPr lvl="4">
              <a:defRPr sz="1800"/>
            </a:pPr>
            <a:r>
              <a:rPr sz="5400"/>
              <a:t>Nivel de texto 5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17449800" y="-2"/>
            <a:ext cx="5257800" cy="1308417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600"/>
              <a:t>Texto del título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1676399" y="730248"/>
            <a:ext cx="15468602" cy="1298575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Nivel de texto 1</a:t>
            </a:r>
          </a:p>
          <a:p>
            <a:pPr lvl="1">
              <a:defRPr sz="1800"/>
            </a:pPr>
            <a:r>
              <a:rPr sz="5400"/>
              <a:t>Nivel de texto 2</a:t>
            </a:r>
          </a:p>
          <a:p>
            <a:pPr lvl="2">
              <a:defRPr sz="1800"/>
            </a:pPr>
            <a:r>
              <a:rPr sz="5400"/>
              <a:t>Nivel de texto 3</a:t>
            </a:r>
          </a:p>
          <a:p>
            <a:pPr lvl="3">
              <a:defRPr sz="1800"/>
            </a:pPr>
            <a:r>
              <a:rPr sz="5400"/>
              <a:t>Nivel de texto 4</a:t>
            </a:r>
          </a:p>
          <a:p>
            <a:pPr lvl="4">
              <a:defRPr sz="1800"/>
            </a:pPr>
            <a:r>
              <a:rPr sz="5400"/>
              <a:t>Nivel de texto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1663699" y="-2"/>
            <a:ext cx="21031202" cy="9124952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pPr lvl="0">
              <a:defRPr sz="1800"/>
            </a:pPr>
            <a:r>
              <a:rPr sz="12000"/>
              <a:t>Texto del título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1663699" y="9178925"/>
            <a:ext cx="21031202" cy="453707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48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48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48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48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48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888888"/>
                </a:solidFill>
              </a:rPr>
              <a:t>Nivel de texto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888888"/>
                </a:solidFill>
              </a:rPr>
              <a:t>Nivel de texto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888888"/>
                </a:solidFill>
              </a:rPr>
              <a:t>Nivel de texto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888888"/>
                </a:solidFill>
              </a:rPr>
              <a:t>Nivel de texto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888888"/>
                </a:solidFill>
              </a:rPr>
              <a:t>Nivel de texto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600"/>
              <a:t>Texto del título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1676399" y="3651250"/>
            <a:ext cx="10363201" cy="1006475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Nivel de texto 1</a:t>
            </a:r>
          </a:p>
          <a:p>
            <a:pPr lvl="1">
              <a:defRPr sz="1800"/>
            </a:pPr>
            <a:r>
              <a:rPr sz="5400"/>
              <a:t>Nivel de texto 2</a:t>
            </a:r>
          </a:p>
          <a:p>
            <a:pPr lvl="2">
              <a:defRPr sz="1800"/>
            </a:pPr>
            <a:r>
              <a:rPr sz="5400"/>
              <a:t>Nivel de texto 3</a:t>
            </a:r>
          </a:p>
          <a:p>
            <a:pPr lvl="3">
              <a:defRPr sz="1800"/>
            </a:pPr>
            <a:r>
              <a:rPr sz="5400"/>
              <a:t>Nivel de texto 4</a:t>
            </a:r>
          </a:p>
          <a:p>
            <a:pPr lvl="4">
              <a:defRPr sz="1800"/>
            </a:pPr>
            <a:r>
              <a:rPr sz="5400"/>
              <a:t>Nivel de texto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1679575" y="730248"/>
            <a:ext cx="21031202" cy="265112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600"/>
              <a:t>Texto del título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1679575" y="3362326"/>
            <a:ext cx="10315576" cy="164782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4800" b="1"/>
            </a:lvl1pPr>
            <a:lvl2pPr marL="0" indent="0">
              <a:buSzTx/>
              <a:buFontTx/>
              <a:buNone/>
              <a:defRPr sz="4800" b="1"/>
            </a:lvl2pPr>
            <a:lvl3pPr marL="0" indent="0">
              <a:buSzTx/>
              <a:buFontTx/>
              <a:buNone/>
              <a:defRPr sz="4800" b="1"/>
            </a:lvl3pPr>
            <a:lvl4pPr marL="0" indent="0">
              <a:buSzTx/>
              <a:buFontTx/>
              <a:buNone/>
              <a:defRPr sz="4800" b="1"/>
            </a:lvl4pPr>
            <a:lvl5pPr marL="0" indent="0">
              <a:buSzTx/>
              <a:buFontTx/>
              <a:buNone/>
              <a:defRPr sz="4800" b="1"/>
            </a:lvl5pPr>
          </a:lstStyle>
          <a:p>
            <a:pPr lvl="0">
              <a:defRPr sz="1800" b="0"/>
            </a:pPr>
            <a:r>
              <a:rPr sz="4800" b="1"/>
              <a:t>Nivel de texto 1</a:t>
            </a:r>
          </a:p>
          <a:p>
            <a:pPr lvl="1">
              <a:defRPr sz="1800" b="0"/>
            </a:pPr>
            <a:r>
              <a:rPr sz="4800" b="1"/>
              <a:t>Nivel de texto 2</a:t>
            </a:r>
          </a:p>
          <a:p>
            <a:pPr lvl="2">
              <a:defRPr sz="1800" b="0"/>
            </a:pPr>
            <a:r>
              <a:rPr sz="4800" b="1"/>
              <a:t>Nivel de texto 3</a:t>
            </a:r>
          </a:p>
          <a:p>
            <a:pPr lvl="3">
              <a:defRPr sz="1800" b="0"/>
            </a:pPr>
            <a:r>
              <a:rPr sz="4800" b="1"/>
              <a:t>Nivel de texto 4</a:t>
            </a:r>
          </a:p>
          <a:p>
            <a:pPr lvl="4">
              <a:defRPr sz="1800" b="0"/>
            </a:pPr>
            <a:r>
              <a:rPr sz="4800" b="1"/>
              <a:t>Nivel de texto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1676399" y="0"/>
            <a:ext cx="21031202" cy="41116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600"/>
              <a:t>Texto del título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1679575" y="-2"/>
            <a:ext cx="7864476" cy="4114803"/>
          </a:xfrm>
          <a:prstGeom prst="rect">
            <a:avLst/>
          </a:prstGeom>
        </p:spPr>
        <p:txBody>
          <a:bodyPr anchor="b"/>
          <a:lstStyle>
            <a:lvl1pPr>
              <a:defRPr sz="6200"/>
            </a:lvl1pPr>
          </a:lstStyle>
          <a:p>
            <a:pPr lvl="0">
              <a:defRPr sz="1800"/>
            </a:pPr>
            <a:r>
              <a:rPr sz="6200"/>
              <a:t>Texto del título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10366375" y="1974849"/>
            <a:ext cx="12344400" cy="11741153"/>
          </a:xfrm>
          <a:prstGeom prst="rect">
            <a:avLst/>
          </a:prstGeom>
        </p:spPr>
        <p:txBody>
          <a:bodyPr/>
          <a:lstStyle>
            <a:lvl1pPr marL="442912" indent="-442912">
              <a:defRPr sz="6200"/>
            </a:lvl1pPr>
            <a:lvl2pPr marL="963384" indent="-506184">
              <a:defRPr sz="6200"/>
            </a:lvl2pPr>
            <a:lvl3pPr marL="1504950" indent="-590550">
              <a:defRPr sz="6200"/>
            </a:lvl3pPr>
            <a:lvl4pPr marL="2080260" indent="-708660">
              <a:defRPr sz="6200"/>
            </a:lvl4pPr>
            <a:lvl5pPr marL="2537460" indent="-708660">
              <a:defRPr sz="6200"/>
            </a:lvl5pPr>
          </a:lstStyle>
          <a:p>
            <a:pPr lvl="0">
              <a:defRPr sz="1800"/>
            </a:pPr>
            <a:r>
              <a:rPr sz="6200"/>
              <a:t>Nivel de texto 1</a:t>
            </a:r>
          </a:p>
          <a:p>
            <a:pPr lvl="1">
              <a:defRPr sz="1800"/>
            </a:pPr>
            <a:r>
              <a:rPr sz="6200"/>
              <a:t>Nivel de texto 2</a:t>
            </a:r>
          </a:p>
          <a:p>
            <a:pPr lvl="2">
              <a:defRPr sz="1800"/>
            </a:pPr>
            <a:r>
              <a:rPr sz="6200"/>
              <a:t>Nivel de texto 3</a:t>
            </a:r>
          </a:p>
          <a:p>
            <a:pPr lvl="3">
              <a:defRPr sz="1800"/>
            </a:pPr>
            <a:r>
              <a:rPr sz="6200"/>
              <a:t>Nivel de texto 4</a:t>
            </a:r>
          </a:p>
          <a:p>
            <a:pPr lvl="4">
              <a:defRPr sz="1800"/>
            </a:pPr>
            <a:r>
              <a:rPr sz="6200"/>
              <a:t>Nivel de texto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679575" y="-2"/>
            <a:ext cx="7864476" cy="4114803"/>
          </a:xfrm>
          <a:prstGeom prst="rect">
            <a:avLst/>
          </a:prstGeom>
        </p:spPr>
        <p:txBody>
          <a:bodyPr anchor="b"/>
          <a:lstStyle>
            <a:lvl1pPr>
              <a:defRPr sz="6200"/>
            </a:lvl1pPr>
          </a:lstStyle>
          <a:p>
            <a:pPr lvl="0">
              <a:defRPr sz="1800"/>
            </a:pPr>
            <a:r>
              <a:rPr sz="6200"/>
              <a:t>Texto del título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679575" y="4114800"/>
            <a:ext cx="7864476" cy="96012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000"/>
            </a:lvl1pPr>
            <a:lvl2pPr marL="0" indent="0">
              <a:buSzTx/>
              <a:buFontTx/>
              <a:buNone/>
              <a:defRPr sz="3000"/>
            </a:lvl2pPr>
            <a:lvl3pPr marL="0" indent="0">
              <a:buSzTx/>
              <a:buFontTx/>
              <a:buNone/>
              <a:defRPr sz="3000"/>
            </a:lvl3pPr>
            <a:lvl4pPr marL="0" indent="0">
              <a:buSzTx/>
              <a:buFontTx/>
              <a:buNone/>
              <a:defRPr sz="3000"/>
            </a:lvl4pPr>
            <a:lvl5pPr marL="0" indent="0">
              <a:buSzTx/>
              <a:buFontTx/>
              <a:buNone/>
              <a:defRPr sz="3000"/>
            </a:lvl5pPr>
          </a:lstStyle>
          <a:p>
            <a:pPr lvl="0">
              <a:defRPr sz="1800"/>
            </a:pPr>
            <a:r>
              <a:rPr sz="3000"/>
              <a:t>Nivel de texto 1</a:t>
            </a:r>
          </a:p>
          <a:p>
            <a:pPr lvl="1">
              <a:defRPr sz="1800"/>
            </a:pPr>
            <a:r>
              <a:rPr sz="3000"/>
              <a:t>Nivel de texto 2</a:t>
            </a:r>
          </a:p>
          <a:p>
            <a:pPr lvl="2">
              <a:defRPr sz="1800"/>
            </a:pPr>
            <a:r>
              <a:rPr sz="3000"/>
              <a:t>Nivel de texto 3</a:t>
            </a:r>
          </a:p>
          <a:p>
            <a:pPr lvl="3">
              <a:defRPr sz="1800"/>
            </a:pPr>
            <a:r>
              <a:rPr sz="3000"/>
              <a:t>Nivel de texto 4</a:t>
            </a:r>
          </a:p>
          <a:p>
            <a:pPr lvl="4">
              <a:defRPr sz="1800"/>
            </a:pPr>
            <a:r>
              <a:rPr sz="3000"/>
              <a:t>Nivel de texto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600"/>
              <a:t>Texto del título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Nivel de texto 1</a:t>
            </a:r>
          </a:p>
          <a:p>
            <a:pPr lvl="1">
              <a:defRPr sz="1800"/>
            </a:pPr>
            <a:r>
              <a:rPr sz="5400"/>
              <a:t>Nivel de texto 2</a:t>
            </a:r>
          </a:p>
          <a:p>
            <a:pPr lvl="2">
              <a:defRPr sz="1800"/>
            </a:pPr>
            <a:r>
              <a:rPr sz="5400"/>
              <a:t>Nivel de texto 3</a:t>
            </a:r>
          </a:p>
          <a:p>
            <a:pPr lvl="3">
              <a:defRPr sz="1800"/>
            </a:pPr>
            <a:r>
              <a:rPr sz="5400"/>
              <a:t>Nivel de texto 4</a:t>
            </a:r>
          </a:p>
          <a:p>
            <a:pPr lvl="4">
              <a:defRPr sz="1800"/>
            </a:pPr>
            <a:r>
              <a:rPr sz="5400"/>
              <a:t>Nivel de texto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76399" y="460375"/>
            <a:ext cx="21031202" cy="3190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8" tIns="91438" rIns="91438" bIns="91438" anchor="ctr">
            <a:normAutofit/>
          </a:bodyPr>
          <a:lstStyle/>
          <a:p>
            <a:pPr lvl="0">
              <a:defRPr sz="1800"/>
            </a:pPr>
            <a:r>
              <a:rPr sz="8600"/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76399" y="3651250"/>
            <a:ext cx="21031202" cy="10064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8" tIns="91438" rIns="91438" bIns="91438">
            <a:normAutofit/>
          </a:bodyPr>
          <a:lstStyle/>
          <a:p>
            <a:pPr lvl="0">
              <a:defRPr sz="1800"/>
            </a:pPr>
            <a:r>
              <a:rPr sz="5400"/>
              <a:t>Nivel de texto 1</a:t>
            </a:r>
          </a:p>
          <a:p>
            <a:pPr lvl="1">
              <a:defRPr sz="1800"/>
            </a:pPr>
            <a:r>
              <a:rPr sz="5400"/>
              <a:t>Nivel de texto 2</a:t>
            </a:r>
          </a:p>
          <a:p>
            <a:pPr lvl="2">
              <a:defRPr sz="1800"/>
            </a:pPr>
            <a:r>
              <a:rPr sz="5400"/>
              <a:t>Nivel de texto 3</a:t>
            </a:r>
          </a:p>
          <a:p>
            <a:pPr lvl="3">
              <a:defRPr sz="1800"/>
            </a:pPr>
            <a:r>
              <a:rPr sz="5400"/>
              <a:t>Nivel de texto 4</a:t>
            </a:r>
          </a:p>
          <a:p>
            <a:pPr lvl="4">
              <a:defRPr sz="1800"/>
            </a:pPr>
            <a:r>
              <a:rPr sz="5400"/>
              <a:t>Nivel de texto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7221200" y="12802234"/>
            <a:ext cx="5486400" cy="551179"/>
          </a:xfrm>
          <a:prstGeom prst="rect">
            <a:avLst/>
          </a:prstGeom>
          <a:ln w="12700">
            <a:miter lim="400000"/>
          </a:ln>
        </p:spPr>
        <p:txBody>
          <a:bodyPr lIns="91438" tIns="91438" rIns="91438" bIns="91438" anchor="ctr">
            <a:spAutoFit/>
          </a:bodyPr>
          <a:lstStyle>
            <a:lvl1pPr algn="r"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>
        <a:lnSpc>
          <a:spcPct val="90000"/>
        </a:lnSpc>
        <a:defRPr sz="8600">
          <a:latin typeface="Calibri"/>
          <a:ea typeface="Calibri"/>
          <a:cs typeface="Calibri"/>
          <a:sym typeface="Calibri"/>
        </a:defRPr>
      </a:lvl1pPr>
      <a:lvl2pPr>
        <a:lnSpc>
          <a:spcPct val="90000"/>
        </a:lnSpc>
        <a:defRPr sz="8600">
          <a:latin typeface="Calibri"/>
          <a:ea typeface="Calibri"/>
          <a:cs typeface="Calibri"/>
          <a:sym typeface="Calibri"/>
        </a:defRPr>
      </a:lvl2pPr>
      <a:lvl3pPr>
        <a:lnSpc>
          <a:spcPct val="90000"/>
        </a:lnSpc>
        <a:defRPr sz="8600">
          <a:latin typeface="Calibri"/>
          <a:ea typeface="Calibri"/>
          <a:cs typeface="Calibri"/>
          <a:sym typeface="Calibri"/>
        </a:defRPr>
      </a:lvl3pPr>
      <a:lvl4pPr>
        <a:lnSpc>
          <a:spcPct val="90000"/>
        </a:lnSpc>
        <a:defRPr sz="8600">
          <a:latin typeface="Calibri"/>
          <a:ea typeface="Calibri"/>
          <a:cs typeface="Calibri"/>
          <a:sym typeface="Calibri"/>
        </a:defRPr>
      </a:lvl4pPr>
      <a:lvl5pPr>
        <a:lnSpc>
          <a:spcPct val="90000"/>
        </a:lnSpc>
        <a:defRPr sz="8600">
          <a:latin typeface="Calibri"/>
          <a:ea typeface="Calibri"/>
          <a:cs typeface="Calibri"/>
          <a:sym typeface="Calibri"/>
        </a:defRPr>
      </a:lvl5pPr>
      <a:lvl6pPr>
        <a:lnSpc>
          <a:spcPct val="90000"/>
        </a:lnSpc>
        <a:defRPr sz="8600">
          <a:latin typeface="Calibri"/>
          <a:ea typeface="Calibri"/>
          <a:cs typeface="Calibri"/>
          <a:sym typeface="Calibri"/>
        </a:defRPr>
      </a:lvl6pPr>
      <a:lvl7pPr>
        <a:lnSpc>
          <a:spcPct val="90000"/>
        </a:lnSpc>
        <a:defRPr sz="8600">
          <a:latin typeface="Calibri"/>
          <a:ea typeface="Calibri"/>
          <a:cs typeface="Calibri"/>
          <a:sym typeface="Calibri"/>
        </a:defRPr>
      </a:lvl7pPr>
      <a:lvl8pPr>
        <a:lnSpc>
          <a:spcPct val="90000"/>
        </a:lnSpc>
        <a:defRPr sz="8600">
          <a:latin typeface="Calibri"/>
          <a:ea typeface="Calibri"/>
          <a:cs typeface="Calibri"/>
          <a:sym typeface="Calibri"/>
        </a:defRPr>
      </a:lvl8pPr>
      <a:lvl9pPr>
        <a:lnSpc>
          <a:spcPct val="90000"/>
        </a:lnSpc>
        <a:defRPr sz="8600">
          <a:latin typeface="Calibri"/>
          <a:ea typeface="Calibri"/>
          <a:cs typeface="Calibri"/>
          <a:sym typeface="Calibri"/>
        </a:defRPr>
      </a:lvl9pPr>
    </p:titleStyle>
    <p:bodyStyle>
      <a:lvl1pPr marL="440871" indent="-440871">
        <a:lnSpc>
          <a:spcPct val="90000"/>
        </a:lnSpc>
        <a:spcBef>
          <a:spcPts val="1000"/>
        </a:spcBef>
        <a:buSzPct val="100000"/>
        <a:buFont typeface="Arial"/>
        <a:buChar char="•"/>
        <a:defRPr sz="5400">
          <a:latin typeface="Calibri"/>
          <a:ea typeface="Calibri"/>
          <a:cs typeface="Calibri"/>
          <a:sym typeface="Calibri"/>
        </a:defRPr>
      </a:lvl1pPr>
      <a:lvl2pPr marL="971550" indent="-514350">
        <a:lnSpc>
          <a:spcPct val="90000"/>
        </a:lnSpc>
        <a:spcBef>
          <a:spcPts val="1000"/>
        </a:spcBef>
        <a:buSzPct val="100000"/>
        <a:buFont typeface="Arial"/>
        <a:buChar char="•"/>
        <a:defRPr sz="5400">
          <a:latin typeface="Calibri"/>
          <a:ea typeface="Calibri"/>
          <a:cs typeface="Calibri"/>
          <a:sym typeface="Calibri"/>
        </a:defRPr>
      </a:lvl2pPr>
      <a:lvl3pPr marL="1531619" indent="-617219">
        <a:lnSpc>
          <a:spcPct val="90000"/>
        </a:lnSpc>
        <a:spcBef>
          <a:spcPts val="1000"/>
        </a:spcBef>
        <a:buSzPct val="100000"/>
        <a:buFont typeface="Arial"/>
        <a:buChar char="•"/>
        <a:defRPr sz="5400">
          <a:latin typeface="Calibri"/>
          <a:ea typeface="Calibri"/>
          <a:cs typeface="Calibri"/>
          <a:sym typeface="Calibri"/>
        </a:defRPr>
      </a:lvl3pPr>
      <a:lvl4pPr marL="2057400" indent="-685800">
        <a:lnSpc>
          <a:spcPct val="90000"/>
        </a:lnSpc>
        <a:spcBef>
          <a:spcPts val="1000"/>
        </a:spcBef>
        <a:buSzPct val="100000"/>
        <a:buFont typeface="Arial"/>
        <a:buChar char="•"/>
        <a:defRPr sz="5400">
          <a:latin typeface="Calibri"/>
          <a:ea typeface="Calibri"/>
          <a:cs typeface="Calibri"/>
          <a:sym typeface="Calibri"/>
        </a:defRPr>
      </a:lvl4pPr>
      <a:lvl5pPr marL="2514600" indent="-685800">
        <a:lnSpc>
          <a:spcPct val="90000"/>
        </a:lnSpc>
        <a:spcBef>
          <a:spcPts val="1000"/>
        </a:spcBef>
        <a:buSzPct val="100000"/>
        <a:buFont typeface="Arial"/>
        <a:buChar char="•"/>
        <a:defRPr sz="5400">
          <a:latin typeface="Calibri"/>
          <a:ea typeface="Calibri"/>
          <a:cs typeface="Calibri"/>
          <a:sym typeface="Calibri"/>
        </a:defRPr>
      </a:lvl5pPr>
      <a:lvl6pPr marL="2971800" indent="-685800">
        <a:lnSpc>
          <a:spcPct val="90000"/>
        </a:lnSpc>
        <a:spcBef>
          <a:spcPts val="1000"/>
        </a:spcBef>
        <a:buSzPct val="100000"/>
        <a:buFont typeface="Arial"/>
        <a:buChar char="•"/>
        <a:defRPr sz="5400">
          <a:latin typeface="Calibri"/>
          <a:ea typeface="Calibri"/>
          <a:cs typeface="Calibri"/>
          <a:sym typeface="Calibri"/>
        </a:defRPr>
      </a:lvl6pPr>
      <a:lvl7pPr marL="3429000" indent="-685800">
        <a:lnSpc>
          <a:spcPct val="90000"/>
        </a:lnSpc>
        <a:spcBef>
          <a:spcPts val="1000"/>
        </a:spcBef>
        <a:buSzPct val="100000"/>
        <a:buFont typeface="Arial"/>
        <a:buChar char="•"/>
        <a:defRPr sz="5400">
          <a:latin typeface="Calibri"/>
          <a:ea typeface="Calibri"/>
          <a:cs typeface="Calibri"/>
          <a:sym typeface="Calibri"/>
        </a:defRPr>
      </a:lvl7pPr>
      <a:lvl8pPr marL="3886200" indent="-685800">
        <a:lnSpc>
          <a:spcPct val="90000"/>
        </a:lnSpc>
        <a:spcBef>
          <a:spcPts val="1000"/>
        </a:spcBef>
        <a:buSzPct val="100000"/>
        <a:buFont typeface="Arial"/>
        <a:buChar char="•"/>
        <a:defRPr sz="5400">
          <a:latin typeface="Calibri"/>
          <a:ea typeface="Calibri"/>
          <a:cs typeface="Calibri"/>
          <a:sym typeface="Calibri"/>
        </a:defRPr>
      </a:lvl8pPr>
      <a:lvl9pPr marL="4343400" indent="-685800">
        <a:lnSpc>
          <a:spcPct val="90000"/>
        </a:lnSpc>
        <a:spcBef>
          <a:spcPts val="1000"/>
        </a:spcBef>
        <a:buSzPct val="100000"/>
        <a:buFont typeface="Arial"/>
        <a:buChar char="•"/>
        <a:defRPr sz="54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asted-image.pdf"/>
          <p:cNvPicPr/>
          <p:nvPr/>
        </p:nvPicPr>
        <p:blipFill>
          <a:blip r:embed="rId2"/>
          <a:stretch>
            <a:fillRect/>
          </a:stretch>
        </p:blipFill>
        <p:spPr>
          <a:xfrm>
            <a:off x="17745865" y="-49665"/>
            <a:ext cx="6745895" cy="1983253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12191968" y="7572943"/>
            <a:ext cx="65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4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endParaRPr sz="4800" dirty="0"/>
          </a:p>
        </p:txBody>
      </p:sp>
      <p:pic>
        <p:nvPicPr>
          <p:cNvPr id="51" name="pasted-image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-97749" y="13284598"/>
            <a:ext cx="24579498" cy="44370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CADAB4D0-90F3-C642-AB06-41952A4C80D9}"/>
              </a:ext>
            </a:extLst>
          </p:cNvPr>
          <p:cNvSpPr/>
          <p:nvPr/>
        </p:nvSpPr>
        <p:spPr>
          <a:xfrm>
            <a:off x="3977608" y="4655606"/>
            <a:ext cx="16428720" cy="4946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9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Algoritmo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9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Diagnóstico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AR" sz="7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asted-image.pdf"/>
          <p:cNvPicPr/>
          <p:nvPr/>
        </p:nvPicPr>
        <p:blipFill>
          <a:blip r:embed="rId2"/>
          <a:stretch>
            <a:fillRect/>
          </a:stretch>
        </p:blipFill>
        <p:spPr>
          <a:xfrm>
            <a:off x="17745865" y="-49665"/>
            <a:ext cx="6745895" cy="1983253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12191968" y="7572943"/>
            <a:ext cx="65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4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endParaRPr sz="4800" dirty="0"/>
          </a:p>
        </p:txBody>
      </p:sp>
      <p:pic>
        <p:nvPicPr>
          <p:cNvPr id="51" name="pasted-image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-97781" y="13316770"/>
            <a:ext cx="24579498" cy="4437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F83A5F2-9FA5-C747-9D51-26F5FE50D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5991" y="3922127"/>
            <a:ext cx="1748433" cy="166517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FD86D48-1061-1C46-AF68-B3C1AA0F94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501" y="9572919"/>
            <a:ext cx="2124367" cy="174388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6EAC1BC-6EF3-F24E-8ABA-F167AE740B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616" y="10127848"/>
            <a:ext cx="1844492" cy="1743883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1A16A930-67DB-D94B-88D5-CBB558DCD9DF}"/>
              </a:ext>
            </a:extLst>
          </p:cNvPr>
          <p:cNvSpPr txBox="1"/>
          <p:nvPr/>
        </p:nvSpPr>
        <p:spPr>
          <a:xfrm>
            <a:off x="3387052" y="2949487"/>
            <a:ext cx="4126248" cy="101565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5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Sintomático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C242970-A1B6-B747-A5FA-C779BC3A7946}"/>
              </a:ext>
            </a:extLst>
          </p:cNvPr>
          <p:cNvSpPr txBox="1"/>
          <p:nvPr/>
        </p:nvSpPr>
        <p:spPr>
          <a:xfrm>
            <a:off x="960634" y="4589630"/>
            <a:ext cx="3602354" cy="129265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Menos de 7 dias de evolución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F8DA2EE-CBF6-D146-8B53-81BB841CB2BD}"/>
              </a:ext>
            </a:extLst>
          </p:cNvPr>
          <p:cNvSpPr txBox="1"/>
          <p:nvPr/>
        </p:nvSpPr>
        <p:spPr>
          <a:xfrm>
            <a:off x="6392731" y="4589630"/>
            <a:ext cx="3602354" cy="129265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Más  de 7 dias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de evolución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D4D0489-9FDA-2B44-A8F2-E47833942AAF}"/>
              </a:ext>
            </a:extLst>
          </p:cNvPr>
          <p:cNvSpPr/>
          <p:nvPr/>
        </p:nvSpPr>
        <p:spPr>
          <a:xfrm>
            <a:off x="13577830" y="7123582"/>
            <a:ext cx="1436914" cy="1321600"/>
          </a:xfrm>
          <a:prstGeom prst="ellipse">
            <a:avLst/>
          </a:prstGeom>
          <a:solidFill>
            <a:srgbClr val="FFFFFF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7214F73-6979-3148-83EA-F2065C35BFE0}"/>
              </a:ext>
            </a:extLst>
          </p:cNvPr>
          <p:cNvSpPr txBox="1"/>
          <p:nvPr/>
        </p:nvSpPr>
        <p:spPr>
          <a:xfrm>
            <a:off x="13734140" y="7432572"/>
            <a:ext cx="1175657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PCR</a:t>
            </a: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72BD9E13-BCB2-3D45-A0D2-BA45E71F186C}"/>
              </a:ext>
            </a:extLst>
          </p:cNvPr>
          <p:cNvSpPr/>
          <p:nvPr/>
        </p:nvSpPr>
        <p:spPr>
          <a:xfrm>
            <a:off x="1822322" y="7134448"/>
            <a:ext cx="1436914" cy="1321600"/>
          </a:xfrm>
          <a:prstGeom prst="ellipse">
            <a:avLst/>
          </a:prstGeom>
          <a:noFill/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3BC8E93-E716-C74B-807D-1C5BACE95AFF}"/>
              </a:ext>
            </a:extLst>
          </p:cNvPr>
          <p:cNvSpPr txBox="1"/>
          <p:nvPr/>
        </p:nvSpPr>
        <p:spPr>
          <a:xfrm>
            <a:off x="2184047" y="7419289"/>
            <a:ext cx="940582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Ag</a:t>
            </a:r>
          </a:p>
        </p:txBody>
      </p:sp>
      <p:sp>
        <p:nvSpPr>
          <p:cNvPr id="28" name="Flecha abajo 27">
            <a:extLst>
              <a:ext uri="{FF2B5EF4-FFF2-40B4-BE49-F238E27FC236}">
                <a16:creationId xmlns:a16="http://schemas.microsoft.com/office/drawing/2014/main" id="{FBE4A5BE-F947-6340-A158-A28BE7B75E69}"/>
              </a:ext>
            </a:extLst>
          </p:cNvPr>
          <p:cNvSpPr/>
          <p:nvPr/>
        </p:nvSpPr>
        <p:spPr>
          <a:xfrm rot="1306491">
            <a:off x="1472490" y="8488575"/>
            <a:ext cx="700601" cy="1365687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BE7ED4F-720E-774D-B7CD-ABCB8B8A6F6F}"/>
              </a:ext>
            </a:extLst>
          </p:cNvPr>
          <p:cNvSpPr txBox="1"/>
          <p:nvPr/>
        </p:nvSpPr>
        <p:spPr>
          <a:xfrm>
            <a:off x="26177" y="11249989"/>
            <a:ext cx="2679508" cy="1292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Sigue como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caso</a:t>
            </a:r>
          </a:p>
        </p:txBody>
      </p:sp>
      <p:sp>
        <p:nvSpPr>
          <p:cNvPr id="31" name="Flecha abajo 30">
            <a:extLst>
              <a:ext uri="{FF2B5EF4-FFF2-40B4-BE49-F238E27FC236}">
                <a16:creationId xmlns:a16="http://schemas.microsoft.com/office/drawing/2014/main" id="{4FE40663-39B6-4542-AC9E-99CF8CCD0B8F}"/>
              </a:ext>
            </a:extLst>
          </p:cNvPr>
          <p:cNvSpPr/>
          <p:nvPr/>
        </p:nvSpPr>
        <p:spPr>
          <a:xfrm flipH="1">
            <a:off x="2312177" y="6073394"/>
            <a:ext cx="587832" cy="860103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1" i="0" u="none" strike="noStrike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5" name="Flecha abajo 34">
            <a:extLst>
              <a:ext uri="{FF2B5EF4-FFF2-40B4-BE49-F238E27FC236}">
                <a16:creationId xmlns:a16="http://schemas.microsoft.com/office/drawing/2014/main" id="{EF4C5864-F86C-7245-94D5-A91561D53F12}"/>
              </a:ext>
            </a:extLst>
          </p:cNvPr>
          <p:cNvSpPr/>
          <p:nvPr/>
        </p:nvSpPr>
        <p:spPr>
          <a:xfrm rot="20067194">
            <a:off x="3073682" y="8457424"/>
            <a:ext cx="614093" cy="1684377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7" name="Flecha abajo 36">
            <a:extLst>
              <a:ext uri="{FF2B5EF4-FFF2-40B4-BE49-F238E27FC236}">
                <a16:creationId xmlns:a16="http://schemas.microsoft.com/office/drawing/2014/main" id="{85881424-8B69-854D-BCC6-17246C78B45B}"/>
              </a:ext>
            </a:extLst>
          </p:cNvPr>
          <p:cNvSpPr/>
          <p:nvPr/>
        </p:nvSpPr>
        <p:spPr>
          <a:xfrm rot="14270846">
            <a:off x="5855952" y="8559231"/>
            <a:ext cx="870922" cy="1903180"/>
          </a:xfrm>
          <a:prstGeom prst="downArrow">
            <a:avLst>
              <a:gd name="adj1" fmla="val 34509"/>
              <a:gd name="adj2" fmla="val 50000"/>
            </a:avLst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642C2780-548C-F140-AE7F-CDBDE4E69E7E}"/>
              </a:ext>
            </a:extLst>
          </p:cNvPr>
          <p:cNvSpPr txBox="1"/>
          <p:nvPr/>
        </p:nvSpPr>
        <p:spPr>
          <a:xfrm>
            <a:off x="4331412" y="11750001"/>
            <a:ext cx="3303571" cy="738660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dirty="0">
                <a:solidFill>
                  <a:srgbClr val="000000"/>
                </a:solidFill>
              </a:rPr>
              <a:t>No riesgo</a:t>
            </a:r>
            <a:endParaRPr kumimoji="0" lang="es-AR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9" name="Flecha abajo 38">
            <a:extLst>
              <a:ext uri="{FF2B5EF4-FFF2-40B4-BE49-F238E27FC236}">
                <a16:creationId xmlns:a16="http://schemas.microsoft.com/office/drawing/2014/main" id="{DD41E12D-D9E2-D242-94CA-F5FDC940CE5E}"/>
              </a:ext>
            </a:extLst>
          </p:cNvPr>
          <p:cNvSpPr/>
          <p:nvPr/>
        </p:nvSpPr>
        <p:spPr>
          <a:xfrm rot="16200000">
            <a:off x="7402074" y="12202959"/>
            <a:ext cx="658347" cy="1410094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B6583031-1949-804F-858B-AD3A55717E29}"/>
              </a:ext>
            </a:extLst>
          </p:cNvPr>
          <p:cNvSpPr/>
          <p:nvPr/>
        </p:nvSpPr>
        <p:spPr>
          <a:xfrm>
            <a:off x="8651428" y="11912904"/>
            <a:ext cx="1436914" cy="1321600"/>
          </a:xfrm>
          <a:prstGeom prst="ellipse">
            <a:avLst/>
          </a:prstGeom>
          <a:noFill/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860349B-E28A-304F-BA5C-DCF6101C1C09}"/>
              </a:ext>
            </a:extLst>
          </p:cNvPr>
          <p:cNvSpPr txBox="1"/>
          <p:nvPr/>
        </p:nvSpPr>
        <p:spPr>
          <a:xfrm>
            <a:off x="8976954" y="12226675"/>
            <a:ext cx="940582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Ag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F9A4DF0F-4445-0B4B-B3A0-12740750D8FE}"/>
              </a:ext>
            </a:extLst>
          </p:cNvPr>
          <p:cNvSpPr txBox="1"/>
          <p:nvPr/>
        </p:nvSpPr>
        <p:spPr>
          <a:xfrm>
            <a:off x="4226696" y="12591138"/>
            <a:ext cx="3505752" cy="61554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Repetir en 72 hs</a:t>
            </a:r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64FBC5DD-5869-064A-8256-0A282D4876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01656" y="11065439"/>
            <a:ext cx="2614302" cy="2146068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1D49F99E-41D9-E946-B205-21E2B787DB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71451" y="8835605"/>
            <a:ext cx="2326676" cy="2199766"/>
          </a:xfrm>
          <a:prstGeom prst="rect">
            <a:avLst/>
          </a:prstGeom>
        </p:spPr>
      </p:pic>
      <p:sp>
        <p:nvSpPr>
          <p:cNvPr id="55" name="Flecha abajo 54">
            <a:extLst>
              <a:ext uri="{FF2B5EF4-FFF2-40B4-BE49-F238E27FC236}">
                <a16:creationId xmlns:a16="http://schemas.microsoft.com/office/drawing/2014/main" id="{98AC8EE5-83BE-FA45-B14B-546FF762008A}"/>
              </a:ext>
            </a:extLst>
          </p:cNvPr>
          <p:cNvSpPr/>
          <p:nvPr/>
        </p:nvSpPr>
        <p:spPr>
          <a:xfrm rot="16200000">
            <a:off x="11223219" y="6007185"/>
            <a:ext cx="683632" cy="3595719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56" name="Flecha abajo 55">
            <a:extLst>
              <a:ext uri="{FF2B5EF4-FFF2-40B4-BE49-F238E27FC236}">
                <a16:creationId xmlns:a16="http://schemas.microsoft.com/office/drawing/2014/main" id="{5C8E464D-3685-6A4F-8594-DA640821CC7B}"/>
              </a:ext>
            </a:extLst>
          </p:cNvPr>
          <p:cNvSpPr/>
          <p:nvPr/>
        </p:nvSpPr>
        <p:spPr>
          <a:xfrm>
            <a:off x="7691765" y="6101975"/>
            <a:ext cx="646559" cy="1132669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2E16819F-7CE0-9340-AE66-1BA0AEB7D400}"/>
              </a:ext>
            </a:extLst>
          </p:cNvPr>
          <p:cNvSpPr txBox="1"/>
          <p:nvPr/>
        </p:nvSpPr>
        <p:spPr>
          <a:xfrm>
            <a:off x="16868852" y="11932503"/>
            <a:ext cx="2906882" cy="1292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Sigue como caso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23C1B08-88CF-5944-B71A-9FAAD330FE34}"/>
              </a:ext>
            </a:extLst>
          </p:cNvPr>
          <p:cNvSpPr txBox="1"/>
          <p:nvPr/>
        </p:nvSpPr>
        <p:spPr>
          <a:xfrm>
            <a:off x="12240950" y="10702587"/>
            <a:ext cx="2614302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Descartado</a:t>
            </a:r>
          </a:p>
        </p:txBody>
      </p:sp>
      <p:pic>
        <p:nvPicPr>
          <p:cNvPr id="62" name="Imagen 61">
            <a:extLst>
              <a:ext uri="{FF2B5EF4-FFF2-40B4-BE49-F238E27FC236}">
                <a16:creationId xmlns:a16="http://schemas.microsoft.com/office/drawing/2014/main" id="{131BCB12-50E2-1046-80A4-4530B2A786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9434" y="7301459"/>
            <a:ext cx="1748433" cy="1665173"/>
          </a:xfrm>
          <a:prstGeom prst="rect">
            <a:avLst/>
          </a:prstGeom>
        </p:spPr>
      </p:pic>
      <p:pic>
        <p:nvPicPr>
          <p:cNvPr id="63" name="Imagen 62">
            <a:extLst>
              <a:ext uri="{FF2B5EF4-FFF2-40B4-BE49-F238E27FC236}">
                <a16:creationId xmlns:a16="http://schemas.microsoft.com/office/drawing/2014/main" id="{0FA50B84-FA99-A941-ABC8-1B2D85EEC9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4273" y="7434697"/>
            <a:ext cx="1511177" cy="1428749"/>
          </a:xfrm>
          <a:prstGeom prst="rect">
            <a:avLst/>
          </a:prstGeom>
        </p:spPr>
      </p:pic>
      <p:sp>
        <p:nvSpPr>
          <p:cNvPr id="64" name="Flecha abajo 63">
            <a:extLst>
              <a:ext uri="{FF2B5EF4-FFF2-40B4-BE49-F238E27FC236}">
                <a16:creationId xmlns:a16="http://schemas.microsoft.com/office/drawing/2014/main" id="{23E2B058-1A9B-BC48-A921-4F7E4A34A329}"/>
              </a:ext>
            </a:extLst>
          </p:cNvPr>
          <p:cNvSpPr/>
          <p:nvPr/>
        </p:nvSpPr>
        <p:spPr>
          <a:xfrm rot="13606406">
            <a:off x="10315718" y="10499586"/>
            <a:ext cx="865113" cy="1756368"/>
          </a:xfrm>
          <a:prstGeom prst="downArrow">
            <a:avLst>
              <a:gd name="adj1" fmla="val 34509"/>
              <a:gd name="adj2" fmla="val 50000"/>
            </a:avLst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65" name="Flecha abajo 64">
            <a:extLst>
              <a:ext uri="{FF2B5EF4-FFF2-40B4-BE49-F238E27FC236}">
                <a16:creationId xmlns:a16="http://schemas.microsoft.com/office/drawing/2014/main" id="{4B462575-4B63-2A40-9958-E89A46556E3D}"/>
              </a:ext>
            </a:extLst>
          </p:cNvPr>
          <p:cNvSpPr/>
          <p:nvPr/>
        </p:nvSpPr>
        <p:spPr>
          <a:xfrm rot="16200000">
            <a:off x="11995993" y="10741160"/>
            <a:ext cx="870498" cy="4235181"/>
          </a:xfrm>
          <a:prstGeom prst="downArrow">
            <a:avLst>
              <a:gd name="adj1" fmla="val 34509"/>
              <a:gd name="adj2" fmla="val 50000"/>
            </a:avLst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66" name="Flecha abajo 65">
            <a:extLst>
              <a:ext uri="{FF2B5EF4-FFF2-40B4-BE49-F238E27FC236}">
                <a16:creationId xmlns:a16="http://schemas.microsoft.com/office/drawing/2014/main" id="{AFAAB135-B383-FC4E-A448-E3A5F2D5C55C}"/>
              </a:ext>
            </a:extLst>
          </p:cNvPr>
          <p:cNvSpPr/>
          <p:nvPr/>
        </p:nvSpPr>
        <p:spPr>
          <a:xfrm rot="19892020">
            <a:off x="14974366" y="8466733"/>
            <a:ext cx="539976" cy="2429351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52" name="Flecha abajo 51">
            <a:extLst>
              <a:ext uri="{FF2B5EF4-FFF2-40B4-BE49-F238E27FC236}">
                <a16:creationId xmlns:a16="http://schemas.microsoft.com/office/drawing/2014/main" id="{776CE6F8-BA17-6E4E-9055-6427078C1F24}"/>
              </a:ext>
            </a:extLst>
          </p:cNvPr>
          <p:cNvSpPr/>
          <p:nvPr/>
        </p:nvSpPr>
        <p:spPr>
          <a:xfrm rot="2581992">
            <a:off x="12977699" y="8295896"/>
            <a:ext cx="466085" cy="1042539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0019733-FC2D-F048-9FA4-5C45CBB88079}"/>
              </a:ext>
            </a:extLst>
          </p:cNvPr>
          <p:cNvSpPr txBox="1"/>
          <p:nvPr/>
        </p:nvSpPr>
        <p:spPr>
          <a:xfrm>
            <a:off x="4922252" y="10050345"/>
            <a:ext cx="2712732" cy="738660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accent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Riesgo</a:t>
            </a:r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F10CFA79-ABA3-114C-93E2-0E4A3F6316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779131" y="11722213"/>
            <a:ext cx="860183" cy="1463428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1DBCEDFA-205B-7A40-8870-BF89572344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7172" y="4826243"/>
            <a:ext cx="684800" cy="116504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C6DA92C-7CBB-C847-B676-FF52D66976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24897" y="538061"/>
            <a:ext cx="2451100" cy="2311400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D7CA63C9-AB19-4243-BDA4-7B6CBA70D0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36567" y="11881496"/>
            <a:ext cx="759807" cy="129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426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12191968" y="7572943"/>
            <a:ext cx="65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4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endParaRPr sz="4800" dirty="0"/>
          </a:p>
        </p:txBody>
      </p:sp>
      <p:pic>
        <p:nvPicPr>
          <p:cNvPr id="51" name="pasted-image.pdf"/>
          <p:cNvPicPr/>
          <p:nvPr/>
        </p:nvPicPr>
        <p:blipFill>
          <a:blip r:embed="rId2"/>
          <a:stretch>
            <a:fillRect/>
          </a:stretch>
        </p:blipFill>
        <p:spPr>
          <a:xfrm>
            <a:off x="-97749" y="13284598"/>
            <a:ext cx="24579498" cy="4437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FD86D48-1061-1C46-AF68-B3C1AA0F94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3887" y="8847018"/>
            <a:ext cx="2124367" cy="174388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6EAC1BC-6EF3-F24E-8ABA-F167AE740B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8489" y="11465412"/>
            <a:ext cx="1844492" cy="1743883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76D3239F-E5F0-7F49-BC87-1C456C4A2DA2}"/>
              </a:ext>
            </a:extLst>
          </p:cNvPr>
          <p:cNvSpPr txBox="1"/>
          <p:nvPr/>
        </p:nvSpPr>
        <p:spPr>
          <a:xfrm>
            <a:off x="7708044" y="853329"/>
            <a:ext cx="4397813" cy="101565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5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Asintomático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C242970-A1B6-B747-A5FA-C779BC3A7946}"/>
              </a:ext>
            </a:extLst>
          </p:cNvPr>
          <p:cNvSpPr txBox="1"/>
          <p:nvPr/>
        </p:nvSpPr>
        <p:spPr>
          <a:xfrm>
            <a:off x="11185029" y="4381370"/>
            <a:ext cx="3602354" cy="129265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Menos de 7 dias de evolución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F8DA2EE-CBF6-D146-8B53-81BB841CB2BD}"/>
              </a:ext>
            </a:extLst>
          </p:cNvPr>
          <p:cNvSpPr txBox="1"/>
          <p:nvPr/>
        </p:nvSpPr>
        <p:spPr>
          <a:xfrm>
            <a:off x="16262555" y="4288300"/>
            <a:ext cx="3602354" cy="129265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Más  de 7 dias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de evolución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130D9D2-E257-494D-8DED-AFC3546084BD}"/>
              </a:ext>
            </a:extLst>
          </p:cNvPr>
          <p:cNvSpPr txBox="1"/>
          <p:nvPr/>
        </p:nvSpPr>
        <p:spPr>
          <a:xfrm>
            <a:off x="12251292" y="2574201"/>
            <a:ext cx="4082949" cy="73866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Contacto estrecho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BE7ED4F-720E-774D-B7CD-ABCB8B8A6F6F}"/>
              </a:ext>
            </a:extLst>
          </p:cNvPr>
          <p:cNvSpPr txBox="1"/>
          <p:nvPr/>
        </p:nvSpPr>
        <p:spPr>
          <a:xfrm>
            <a:off x="5646131" y="9096829"/>
            <a:ext cx="2679508" cy="1292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Sigue como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caso</a:t>
            </a:r>
          </a:p>
        </p:txBody>
      </p:sp>
      <p:sp>
        <p:nvSpPr>
          <p:cNvPr id="31" name="Flecha abajo 30">
            <a:extLst>
              <a:ext uri="{FF2B5EF4-FFF2-40B4-BE49-F238E27FC236}">
                <a16:creationId xmlns:a16="http://schemas.microsoft.com/office/drawing/2014/main" id="{4FE40663-39B6-4542-AC9E-99CF8CCD0B8F}"/>
              </a:ext>
            </a:extLst>
          </p:cNvPr>
          <p:cNvSpPr/>
          <p:nvPr/>
        </p:nvSpPr>
        <p:spPr>
          <a:xfrm flipH="1">
            <a:off x="17528033" y="5636635"/>
            <a:ext cx="587832" cy="860103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1" i="0" u="none" strike="noStrike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5" name="Flecha abajo 34">
            <a:extLst>
              <a:ext uri="{FF2B5EF4-FFF2-40B4-BE49-F238E27FC236}">
                <a16:creationId xmlns:a16="http://schemas.microsoft.com/office/drawing/2014/main" id="{EF4C5864-F86C-7245-94D5-A91561D53F12}"/>
              </a:ext>
            </a:extLst>
          </p:cNvPr>
          <p:cNvSpPr/>
          <p:nvPr/>
        </p:nvSpPr>
        <p:spPr>
          <a:xfrm rot="7904511">
            <a:off x="10323006" y="10174609"/>
            <a:ext cx="658347" cy="1410094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9" name="Flecha abajo 38">
            <a:extLst>
              <a:ext uri="{FF2B5EF4-FFF2-40B4-BE49-F238E27FC236}">
                <a16:creationId xmlns:a16="http://schemas.microsoft.com/office/drawing/2014/main" id="{DD41E12D-D9E2-D242-94CA-F5FDC940CE5E}"/>
              </a:ext>
            </a:extLst>
          </p:cNvPr>
          <p:cNvSpPr/>
          <p:nvPr/>
        </p:nvSpPr>
        <p:spPr>
          <a:xfrm rot="5400000">
            <a:off x="13919067" y="11064127"/>
            <a:ext cx="638359" cy="2025505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B6583031-1949-804F-858B-AD3A55717E29}"/>
              </a:ext>
            </a:extLst>
          </p:cNvPr>
          <p:cNvSpPr/>
          <p:nvPr/>
        </p:nvSpPr>
        <p:spPr>
          <a:xfrm>
            <a:off x="11269521" y="11393009"/>
            <a:ext cx="1436914" cy="1321600"/>
          </a:xfrm>
          <a:prstGeom prst="ellipse">
            <a:avLst/>
          </a:prstGeom>
          <a:noFill/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860349B-E28A-304F-BA5C-DCF6101C1C09}"/>
              </a:ext>
            </a:extLst>
          </p:cNvPr>
          <p:cNvSpPr txBox="1"/>
          <p:nvPr/>
        </p:nvSpPr>
        <p:spPr>
          <a:xfrm>
            <a:off x="11516499" y="11718485"/>
            <a:ext cx="1253394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dirty="0">
                <a:solidFill>
                  <a:srgbClr val="000000"/>
                </a:solidFill>
              </a:rPr>
              <a:t>PCR</a:t>
            </a:r>
            <a:endParaRPr kumimoji="0" lang="es-AR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778DA8F-C86C-9943-A9A4-8D68DBB4AD2D}"/>
              </a:ext>
            </a:extLst>
          </p:cNvPr>
          <p:cNvSpPr/>
          <p:nvPr/>
        </p:nvSpPr>
        <p:spPr>
          <a:xfrm>
            <a:off x="17159961" y="6588128"/>
            <a:ext cx="1436914" cy="1321600"/>
          </a:xfrm>
          <a:prstGeom prst="ellipse">
            <a:avLst/>
          </a:prstGeom>
          <a:noFill/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54CA6BC-86C8-4641-BEF7-857EA81C96DC}"/>
              </a:ext>
            </a:extLst>
          </p:cNvPr>
          <p:cNvSpPr txBox="1"/>
          <p:nvPr/>
        </p:nvSpPr>
        <p:spPr>
          <a:xfrm>
            <a:off x="17547603" y="6931014"/>
            <a:ext cx="940582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Ts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16FB860C-274B-7C4B-9A3D-2FBAC661D1C3}"/>
              </a:ext>
            </a:extLst>
          </p:cNvPr>
          <p:cNvSpPr txBox="1"/>
          <p:nvPr/>
        </p:nvSpPr>
        <p:spPr>
          <a:xfrm>
            <a:off x="12986206" y="3317234"/>
            <a:ext cx="4835743" cy="73866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NO Contacto estrecho </a:t>
            </a:r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64FBC5DD-5869-064A-8256-0A282D487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7525" y="9857124"/>
            <a:ext cx="2124367" cy="1743883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1D49F99E-41D9-E946-B205-21E2B787D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26671" y="9572668"/>
            <a:ext cx="1844492" cy="1743883"/>
          </a:xfrm>
          <a:prstGeom prst="rect">
            <a:avLst/>
          </a:prstGeom>
        </p:spPr>
      </p:pic>
      <p:sp>
        <p:nvSpPr>
          <p:cNvPr id="55" name="Flecha abajo 54">
            <a:extLst>
              <a:ext uri="{FF2B5EF4-FFF2-40B4-BE49-F238E27FC236}">
                <a16:creationId xmlns:a16="http://schemas.microsoft.com/office/drawing/2014/main" id="{98AC8EE5-83BE-FA45-B14B-546FF762008A}"/>
              </a:ext>
            </a:extLst>
          </p:cNvPr>
          <p:cNvSpPr/>
          <p:nvPr/>
        </p:nvSpPr>
        <p:spPr>
          <a:xfrm rot="2314847">
            <a:off x="16185595" y="7791691"/>
            <a:ext cx="646883" cy="1752737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56" name="Flecha abajo 55">
            <a:extLst>
              <a:ext uri="{FF2B5EF4-FFF2-40B4-BE49-F238E27FC236}">
                <a16:creationId xmlns:a16="http://schemas.microsoft.com/office/drawing/2014/main" id="{5C8E464D-3685-6A4F-8594-DA640821CC7B}"/>
              </a:ext>
            </a:extLst>
          </p:cNvPr>
          <p:cNvSpPr/>
          <p:nvPr/>
        </p:nvSpPr>
        <p:spPr>
          <a:xfrm rot="19092782">
            <a:off x="18802557" y="7773142"/>
            <a:ext cx="658347" cy="1410094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pic>
        <p:nvPicPr>
          <p:cNvPr id="46" name="Imagen 45">
            <a:extLst>
              <a:ext uri="{FF2B5EF4-FFF2-40B4-BE49-F238E27FC236}">
                <a16:creationId xmlns:a16="http://schemas.microsoft.com/office/drawing/2014/main" id="{FC302176-3BDB-8045-9A29-BA3F5CB0A6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45131" y="2305868"/>
            <a:ext cx="1101442" cy="1977076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DDB73F2-2CE7-9047-87D7-1FFE68360606}"/>
              </a:ext>
            </a:extLst>
          </p:cNvPr>
          <p:cNvSpPr txBox="1"/>
          <p:nvPr/>
        </p:nvSpPr>
        <p:spPr>
          <a:xfrm>
            <a:off x="18428862" y="11666740"/>
            <a:ext cx="4683174" cy="1292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Continua aislamiento hasta el día 14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BFBD693-0647-734D-9F2B-EB1523A896F6}"/>
              </a:ext>
            </a:extLst>
          </p:cNvPr>
          <p:cNvSpPr txBox="1"/>
          <p:nvPr/>
        </p:nvSpPr>
        <p:spPr>
          <a:xfrm>
            <a:off x="10976704" y="7042612"/>
            <a:ext cx="4591847" cy="73866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Enviar a aislamiento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7B87F86-FF65-CB4B-9C0E-6180AF60D393}"/>
              </a:ext>
            </a:extLst>
          </p:cNvPr>
          <p:cNvSpPr txBox="1"/>
          <p:nvPr/>
        </p:nvSpPr>
        <p:spPr>
          <a:xfrm>
            <a:off x="2947877" y="11841335"/>
            <a:ext cx="3927096" cy="1292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dirty="0">
                <a:solidFill>
                  <a:srgbClr val="000000"/>
                </a:solidFill>
              </a:rPr>
              <a:t>Infección pasada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dirty="0">
                <a:solidFill>
                  <a:srgbClr val="000000"/>
                </a:solidFill>
              </a:rPr>
              <a:t>E</a:t>
            </a: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valuar situación</a:t>
            </a:r>
          </a:p>
        </p:txBody>
      </p:sp>
      <p:sp>
        <p:nvSpPr>
          <p:cNvPr id="57" name="Flecha abajo 56">
            <a:extLst>
              <a:ext uri="{FF2B5EF4-FFF2-40B4-BE49-F238E27FC236}">
                <a16:creationId xmlns:a16="http://schemas.microsoft.com/office/drawing/2014/main" id="{60B5FD74-8556-7240-9316-CFB301C53E91}"/>
              </a:ext>
            </a:extLst>
          </p:cNvPr>
          <p:cNvSpPr/>
          <p:nvPr/>
        </p:nvSpPr>
        <p:spPr>
          <a:xfrm rot="5108221">
            <a:off x="9632543" y="11458366"/>
            <a:ext cx="758571" cy="1851155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7" name="Flecha abajo 36">
            <a:extLst>
              <a:ext uri="{FF2B5EF4-FFF2-40B4-BE49-F238E27FC236}">
                <a16:creationId xmlns:a16="http://schemas.microsoft.com/office/drawing/2014/main" id="{DB3BE029-B5E8-7C46-8514-0B16C5602CD9}"/>
              </a:ext>
            </a:extLst>
          </p:cNvPr>
          <p:cNvSpPr/>
          <p:nvPr/>
        </p:nvSpPr>
        <p:spPr>
          <a:xfrm flipH="1">
            <a:off x="12695782" y="6087148"/>
            <a:ext cx="587832" cy="860103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1" i="0" u="none" strike="noStrike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36" name="Flecha abajo 35">
            <a:extLst>
              <a:ext uri="{FF2B5EF4-FFF2-40B4-BE49-F238E27FC236}">
                <a16:creationId xmlns:a16="http://schemas.microsoft.com/office/drawing/2014/main" id="{B789BE90-5FCC-374F-BF07-86247C160E72}"/>
              </a:ext>
            </a:extLst>
          </p:cNvPr>
          <p:cNvSpPr/>
          <p:nvPr/>
        </p:nvSpPr>
        <p:spPr>
          <a:xfrm rot="18465115">
            <a:off x="10751274" y="1734918"/>
            <a:ext cx="658347" cy="1410094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0697034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asted-image.pdf"/>
          <p:cNvPicPr/>
          <p:nvPr/>
        </p:nvPicPr>
        <p:blipFill>
          <a:blip r:embed="rId2"/>
          <a:stretch>
            <a:fillRect/>
          </a:stretch>
        </p:blipFill>
        <p:spPr>
          <a:xfrm>
            <a:off x="17745865" y="-49665"/>
            <a:ext cx="6745895" cy="1983253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12191968" y="7572943"/>
            <a:ext cx="65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4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endParaRPr sz="4800" dirty="0"/>
          </a:p>
        </p:txBody>
      </p:sp>
      <p:pic>
        <p:nvPicPr>
          <p:cNvPr id="51" name="pasted-image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-97749" y="13284598"/>
            <a:ext cx="24579498" cy="4437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FD86D48-1061-1C46-AF68-B3C1AA0F94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0727" y="941961"/>
            <a:ext cx="2124367" cy="1743883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AC242970-A1B6-B747-A5FA-C779BC3A7946}"/>
              </a:ext>
            </a:extLst>
          </p:cNvPr>
          <p:cNvSpPr txBox="1"/>
          <p:nvPr/>
        </p:nvSpPr>
        <p:spPr>
          <a:xfrm>
            <a:off x="8259538" y="4928690"/>
            <a:ext cx="4864459" cy="73866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Puesto de información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F8DA2EE-CBF6-D146-8B53-81BB841CB2BD}"/>
              </a:ext>
            </a:extLst>
          </p:cNvPr>
          <p:cNvSpPr txBox="1"/>
          <p:nvPr/>
        </p:nvSpPr>
        <p:spPr>
          <a:xfrm>
            <a:off x="9038421" y="8299993"/>
            <a:ext cx="3602354" cy="73866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Entrega de Kits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130D9D2-E257-494D-8DED-AFC3546084BD}"/>
              </a:ext>
            </a:extLst>
          </p:cNvPr>
          <p:cNvSpPr txBox="1"/>
          <p:nvPr/>
        </p:nvSpPr>
        <p:spPr>
          <a:xfrm>
            <a:off x="12706435" y="1090109"/>
            <a:ext cx="2122235" cy="1292658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Contacto estrecho </a:t>
            </a:r>
          </a:p>
        </p:txBody>
      </p:sp>
      <p:pic>
        <p:nvPicPr>
          <p:cNvPr id="54" name="Imagen 53">
            <a:extLst>
              <a:ext uri="{FF2B5EF4-FFF2-40B4-BE49-F238E27FC236}">
                <a16:creationId xmlns:a16="http://schemas.microsoft.com/office/drawing/2014/main" id="{1D49F99E-41D9-E946-B205-21E2B787DB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6228" y="941961"/>
            <a:ext cx="1844492" cy="174388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726DA18-943F-DF46-B276-984FCDA1C0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4367" y="9786774"/>
            <a:ext cx="2057400" cy="2235200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6C432FAC-DFAD-AF4A-AA0B-D339D9E7F7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03216" y="9765702"/>
            <a:ext cx="2007503" cy="224615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863E077-B05B-6845-94CC-8B6CEE4713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123997" y="3457443"/>
            <a:ext cx="4864459" cy="3589133"/>
          </a:xfrm>
          <a:prstGeom prst="rect">
            <a:avLst/>
          </a:prstGeom>
        </p:spPr>
      </p:pic>
      <p:sp>
        <p:nvSpPr>
          <p:cNvPr id="48" name="Flecha abajo 47">
            <a:extLst>
              <a:ext uri="{FF2B5EF4-FFF2-40B4-BE49-F238E27FC236}">
                <a16:creationId xmlns:a16="http://schemas.microsoft.com/office/drawing/2014/main" id="{48D5F20F-1ABA-D146-863E-B11D8EBEA688}"/>
              </a:ext>
            </a:extLst>
          </p:cNvPr>
          <p:cNvSpPr/>
          <p:nvPr/>
        </p:nvSpPr>
        <p:spPr>
          <a:xfrm>
            <a:off x="10065525" y="5950035"/>
            <a:ext cx="738657" cy="2067273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52" name="Flecha abajo 51">
            <a:extLst>
              <a:ext uri="{FF2B5EF4-FFF2-40B4-BE49-F238E27FC236}">
                <a16:creationId xmlns:a16="http://schemas.microsoft.com/office/drawing/2014/main" id="{066A2D12-433B-F04C-B3AD-C0CD45943033}"/>
              </a:ext>
            </a:extLst>
          </p:cNvPr>
          <p:cNvSpPr/>
          <p:nvPr/>
        </p:nvSpPr>
        <p:spPr>
          <a:xfrm>
            <a:off x="10005197" y="2704948"/>
            <a:ext cx="738657" cy="2067273"/>
          </a:xfrm>
          <a:prstGeom prst="downArrow">
            <a:avLst/>
          </a:prstGeom>
          <a:solidFill>
            <a:schemeClr val="accent2"/>
          </a:solidFill>
          <a:ln w="25400" cap="flat">
            <a:solidFill>
              <a:srgbClr val="5B9BD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6519EF4-FCE9-3A42-B08E-B70A31ACED0F}"/>
              </a:ext>
            </a:extLst>
          </p:cNvPr>
          <p:cNvSpPr txBox="1"/>
          <p:nvPr/>
        </p:nvSpPr>
        <p:spPr>
          <a:xfrm>
            <a:off x="16851085" y="4928690"/>
            <a:ext cx="2873829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dirty="0">
                <a:solidFill>
                  <a:srgbClr val="000000"/>
                </a:solidFill>
              </a:rPr>
              <a:t>REDMINE</a:t>
            </a:r>
            <a:endParaRPr kumimoji="0" lang="es-AR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9477770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asted-image.pdf"/>
          <p:cNvPicPr/>
          <p:nvPr/>
        </p:nvPicPr>
        <p:blipFill>
          <a:blip r:embed="rId2"/>
          <a:stretch>
            <a:fillRect/>
          </a:stretch>
        </p:blipFill>
        <p:spPr>
          <a:xfrm>
            <a:off x="17745865" y="-49665"/>
            <a:ext cx="6745895" cy="1983253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pasted-image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-97749" y="13284598"/>
            <a:ext cx="24579498" cy="4437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87716C76-7626-0146-B70F-2F5832B92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528" y="3002643"/>
            <a:ext cx="5996214" cy="631815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C48AD83-5DC9-BD44-A1D6-A9FB1C6BDD87}"/>
              </a:ext>
            </a:extLst>
          </p:cNvPr>
          <p:cNvSpPr txBox="1"/>
          <p:nvPr/>
        </p:nvSpPr>
        <p:spPr>
          <a:xfrm>
            <a:off x="10140042" y="10433410"/>
            <a:ext cx="8915400" cy="1200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6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5661086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8" tIns="91438" rIns="91438" bIns="9143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91438" tIns="91438" rIns="91438" bIns="9143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8" tIns="91438" rIns="91438" bIns="9143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91438" tIns="91438" rIns="91438" bIns="9143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4992</TotalTime>
  <Words>78</Words>
  <Application>Microsoft Macintosh PowerPoint</Application>
  <PresentationFormat>Personalizado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Default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Grace</dc:creator>
  <cp:lastModifiedBy>Laura Lopez</cp:lastModifiedBy>
  <cp:revision>231</cp:revision>
  <dcterms:modified xsi:type="dcterms:W3CDTF">2020-10-07T15:17:20Z</dcterms:modified>
</cp:coreProperties>
</file>